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3" r:id="rId9"/>
    <p:sldId id="26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/>
    <p:restoredTop sz="94624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34DB8-6184-5C48-B9B0-E0EEB27D755A}" type="datetimeFigureOut">
              <a:rPr lang="en-US" smtClean="0"/>
              <a:t>2/16/17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D1784C-98C0-F04D-9FA5-ADD38DD39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1784C-98C0-F04D-9FA5-ADD38DD390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61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02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89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78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41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69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62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11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481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2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21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32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06136-3214-5E48-91EF-6B5E636FE15B}" type="datetimeFigureOut">
              <a:rPr lang="en-US" smtClean="0"/>
              <a:t>2/16/17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3B834-C897-DA4C-9438-3930B3CF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2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3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Возможные </a:t>
            </a:r>
            <a:r>
              <a:rPr lang="ru-RU" dirty="0" err="1" smtClean="0"/>
              <a:t>ачивки</a:t>
            </a:r>
            <a:r>
              <a:rPr lang="ru-RU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3181" y="1825625"/>
            <a:ext cx="8760619" cy="4351338"/>
          </a:xfrm>
        </p:spPr>
        <p:txBody>
          <a:bodyPr/>
          <a:lstStyle/>
          <a:p>
            <a:r>
              <a:rPr lang="ru-RU" dirty="0" smtClean="0"/>
              <a:t>Написал весь код, но программа считает неправильно (не проходит контрольный пример), или не реализовано одно важное требование</a:t>
            </a:r>
          </a:p>
          <a:p>
            <a:r>
              <a:rPr lang="ru-RU" dirty="0" smtClean="0"/>
              <a:t>Написал весь код, но программа не всегда считает правильно, или ломается, или не реализовано важное требование</a:t>
            </a:r>
          </a:p>
          <a:p>
            <a:r>
              <a:rPr lang="ru-RU" dirty="0" smtClean="0"/>
              <a:t>Написал весь код, программа считает правильно, не ломается, реализованы все требования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512" r="74992" b="88513"/>
          <a:stretch/>
        </p:blipFill>
        <p:spPr>
          <a:xfrm>
            <a:off x="1282701" y="1996465"/>
            <a:ext cx="927347" cy="8524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5181" r="63175" b="87709"/>
          <a:stretch/>
        </p:blipFill>
        <p:spPr>
          <a:xfrm>
            <a:off x="1282701" y="3279504"/>
            <a:ext cx="845592" cy="8925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6668" r="48848" b="86242"/>
          <a:stretch/>
        </p:blipFill>
        <p:spPr>
          <a:xfrm>
            <a:off x="1316599" y="4437693"/>
            <a:ext cx="893449" cy="84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16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 Чичен-Ице у </a:t>
            </a:r>
            <a:r>
              <a:rPr lang="ru-RU" dirty="0" err="1" smtClean="0"/>
              <a:t>Кецалькоатля</a:t>
            </a:r>
            <a:r>
              <a:rPr lang="ru-RU" dirty="0"/>
              <a:t> </a:t>
            </a:r>
            <a:r>
              <a:rPr lang="ru-RU" dirty="0" smtClean="0"/>
              <a:t>такие дела: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219" y="3807618"/>
            <a:ext cx="3365500" cy="25654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838200" y="1926431"/>
            <a:ext cx="4753546" cy="2249532"/>
            <a:chOff x="400050" y="1614487"/>
            <a:chExt cx="4753546" cy="2249532"/>
          </a:xfrm>
        </p:grpSpPr>
        <p:sp>
          <p:nvSpPr>
            <p:cNvPr id="6" name="Triangle 5"/>
            <p:cNvSpPr/>
            <p:nvPr/>
          </p:nvSpPr>
          <p:spPr>
            <a:xfrm rot="1732583">
              <a:off x="1197329" y="3381450"/>
              <a:ext cx="3956267" cy="482569"/>
            </a:xfrm>
            <a:prstGeom prst="triangl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400050" y="1614487"/>
              <a:ext cx="3191669" cy="1957388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О </a:t>
              </a:r>
              <a:r>
                <a:rPr lang="ru-RU" dirty="0" err="1" smtClean="0"/>
                <a:t>Кецалькоатль</a:t>
              </a:r>
              <a:r>
                <a:rPr lang="ru-RU" dirty="0" smtClean="0"/>
                <a:t>!</a:t>
              </a:r>
            </a:p>
            <a:p>
              <a:pPr algn="ctr"/>
              <a:r>
                <a:rPr lang="ru-RU" dirty="0" smtClean="0"/>
                <a:t>У нас есть 150 </a:t>
              </a:r>
              <a:r>
                <a:rPr lang="ru-RU" dirty="0" err="1" smtClean="0"/>
                <a:t>уику</a:t>
              </a:r>
              <a:r>
                <a:rPr lang="ru-RU" dirty="0" smtClean="0"/>
                <a:t> белого камня! Мы хотим построить пирамиду в 10 уровней! И чтоб грань одного блока была 1 </a:t>
              </a:r>
              <a:r>
                <a:rPr lang="ru-RU" dirty="0" err="1" smtClean="0"/>
                <a:t>ику</a:t>
              </a:r>
              <a:r>
                <a:rPr lang="ru-RU" dirty="0" smtClean="0"/>
                <a:t>! Хватит ли нам камня?</a:t>
              </a:r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264615" y="1926431"/>
            <a:ext cx="4258922" cy="1971663"/>
            <a:chOff x="-667203" y="1614487"/>
            <a:chExt cx="4258922" cy="1971663"/>
          </a:xfrm>
        </p:grpSpPr>
        <p:sp>
          <p:nvSpPr>
            <p:cNvPr id="9" name="Triangle 8"/>
            <p:cNvSpPr/>
            <p:nvPr/>
          </p:nvSpPr>
          <p:spPr>
            <a:xfrm rot="8683662">
              <a:off x="-667203" y="3103581"/>
              <a:ext cx="4021931" cy="482569"/>
            </a:xfrm>
            <a:prstGeom prst="triangl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00050" y="1614487"/>
              <a:ext cx="3191669" cy="1957388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Я вам</a:t>
              </a:r>
              <a:r>
                <a:rPr lang="en-US" dirty="0" smtClean="0"/>
                <a:t> </a:t>
              </a:r>
              <a:r>
                <a:rPr lang="ru-RU" dirty="0" smtClean="0"/>
                <a:t>научный калькулятор что ли? Идите к программистам, пусть они вам посчитают</a:t>
              </a:r>
              <a:r>
                <a:rPr lang="mr-IN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934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25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Единицы измерения:</a:t>
            </a:r>
            <a:endParaRPr lang="en-US" dirty="0"/>
          </a:p>
        </p:txBody>
      </p:sp>
      <p:sp>
        <p:nvSpPr>
          <p:cNvPr id="4" name="Cube 3"/>
          <p:cNvSpPr/>
          <p:nvPr/>
        </p:nvSpPr>
        <p:spPr>
          <a:xfrm>
            <a:off x="838200" y="1690688"/>
            <a:ext cx="3614737" cy="3550444"/>
          </a:xfrm>
          <a:prstGeom prst="cub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/>
          <p:cNvSpPr/>
          <p:nvPr/>
        </p:nvSpPr>
        <p:spPr>
          <a:xfrm>
            <a:off x="4524375" y="1690688"/>
            <a:ext cx="1092994" cy="2667397"/>
          </a:xfrm>
          <a:prstGeom prst="rightBrac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688807" y="283972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 </a:t>
            </a:r>
            <a:r>
              <a:rPr lang="ru-RU" dirty="0" err="1" smtClean="0"/>
              <a:t>ику</a:t>
            </a:r>
            <a:endParaRPr lang="en-US" dirty="0"/>
          </a:p>
        </p:txBody>
      </p:sp>
      <p:sp>
        <p:nvSpPr>
          <p:cNvPr id="7" name="Right Brace 6"/>
          <p:cNvSpPr/>
          <p:nvPr/>
        </p:nvSpPr>
        <p:spPr>
          <a:xfrm rot="5400000">
            <a:off x="1712119" y="4442421"/>
            <a:ext cx="1092994" cy="2667397"/>
          </a:xfrm>
          <a:prstGeom prst="rightBrac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854995" y="6322617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 </a:t>
            </a:r>
            <a:r>
              <a:rPr lang="ru-RU" dirty="0" err="1" smtClean="0"/>
              <a:t>ику</a:t>
            </a:r>
            <a:endParaRPr lang="en-US" dirty="0"/>
          </a:p>
        </p:txBody>
      </p:sp>
      <p:sp>
        <p:nvSpPr>
          <p:cNvPr id="9" name="Right Brace 8"/>
          <p:cNvSpPr/>
          <p:nvPr/>
        </p:nvSpPr>
        <p:spPr>
          <a:xfrm rot="2720174">
            <a:off x="3993351" y="4511914"/>
            <a:ext cx="719339" cy="1184291"/>
          </a:xfrm>
          <a:prstGeom prst="rightBrac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591050" y="5229622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 </a:t>
            </a:r>
            <a:r>
              <a:rPr lang="ru-RU" dirty="0" err="1" smtClean="0"/>
              <a:t>ику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80022" y="1942416"/>
            <a:ext cx="513352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/>
              <a:t>1 </a:t>
            </a:r>
            <a:r>
              <a:rPr lang="ru-RU" sz="3200" dirty="0" err="1" smtClean="0"/>
              <a:t>ику</a:t>
            </a:r>
            <a:r>
              <a:rPr lang="ru-RU" sz="3200" dirty="0" smtClean="0"/>
              <a:t> </a:t>
            </a:r>
            <a:r>
              <a:rPr lang="en-US" sz="3200" dirty="0" smtClean="0"/>
              <a:t>= ±1 </a:t>
            </a:r>
            <a:r>
              <a:rPr lang="ru-RU" sz="3200" dirty="0" smtClean="0"/>
              <a:t>метр</a:t>
            </a:r>
          </a:p>
          <a:p>
            <a:r>
              <a:rPr lang="ru-RU" sz="3200" dirty="0" smtClean="0"/>
              <a:t>1 </a:t>
            </a:r>
            <a:r>
              <a:rPr lang="ru-RU" sz="3200" dirty="0" err="1" smtClean="0"/>
              <a:t>уику</a:t>
            </a:r>
            <a:r>
              <a:rPr lang="ru-RU" sz="3200" dirty="0" smtClean="0"/>
              <a:t> = </a:t>
            </a:r>
            <a:r>
              <a:rPr lang="en-US" sz="3200" dirty="0" smtClean="0"/>
              <a:t>±1 </a:t>
            </a:r>
            <a:r>
              <a:rPr lang="ru-RU" sz="3200" dirty="0" smtClean="0"/>
              <a:t>метр кубический</a:t>
            </a:r>
          </a:p>
          <a:p>
            <a:endParaRPr lang="ru-RU" sz="3200" dirty="0"/>
          </a:p>
          <a:p>
            <a:r>
              <a:rPr lang="ru-RU" sz="3200" dirty="0" smtClean="0"/>
              <a:t>Объем кубика</a:t>
            </a:r>
            <a:r>
              <a:rPr lang="en-US" sz="3200" dirty="0" smtClean="0"/>
              <a:t>:</a:t>
            </a:r>
          </a:p>
          <a:p>
            <a:r>
              <a:rPr lang="en-US" sz="3200" dirty="0" smtClean="0"/>
              <a:t>V = s * s * s = 8 </a:t>
            </a:r>
            <a:r>
              <a:rPr lang="ru-RU" sz="3200" dirty="0" err="1" smtClean="0"/>
              <a:t>уику</a:t>
            </a:r>
            <a:endParaRPr lang="ru-RU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5960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23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71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be 7"/>
          <p:cNvSpPr/>
          <p:nvPr/>
        </p:nvSpPr>
        <p:spPr>
          <a:xfrm>
            <a:off x="5068492" y="4129485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be 6"/>
          <p:cNvSpPr/>
          <p:nvPr/>
        </p:nvSpPr>
        <p:spPr>
          <a:xfrm>
            <a:off x="5074445" y="3447654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Пирамиду можно собрать из кубиков:</a:t>
            </a:r>
            <a:endParaRPr lang="en-US" dirty="0"/>
          </a:p>
        </p:txBody>
      </p:sp>
      <p:sp>
        <p:nvSpPr>
          <p:cNvPr id="4" name="Cube 3"/>
          <p:cNvSpPr/>
          <p:nvPr/>
        </p:nvSpPr>
        <p:spPr>
          <a:xfrm>
            <a:off x="5102426" y="2765029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be 8"/>
          <p:cNvSpPr/>
          <p:nvPr/>
        </p:nvSpPr>
        <p:spPr>
          <a:xfrm>
            <a:off x="5893595" y="4128691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ube 9"/>
          <p:cNvSpPr/>
          <p:nvPr/>
        </p:nvSpPr>
        <p:spPr>
          <a:xfrm>
            <a:off x="5899548" y="3446860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ube 10"/>
          <p:cNvSpPr/>
          <p:nvPr/>
        </p:nvSpPr>
        <p:spPr>
          <a:xfrm>
            <a:off x="5905501" y="2745582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be 12"/>
          <p:cNvSpPr/>
          <p:nvPr/>
        </p:nvSpPr>
        <p:spPr>
          <a:xfrm>
            <a:off x="6694886" y="4128691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ube 13"/>
          <p:cNvSpPr/>
          <p:nvPr/>
        </p:nvSpPr>
        <p:spPr>
          <a:xfrm>
            <a:off x="6700839" y="3446860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be 14"/>
          <p:cNvSpPr/>
          <p:nvPr/>
        </p:nvSpPr>
        <p:spPr>
          <a:xfrm>
            <a:off x="6706792" y="2745582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ube 20"/>
          <p:cNvSpPr/>
          <p:nvPr/>
        </p:nvSpPr>
        <p:spPr>
          <a:xfrm>
            <a:off x="877491" y="4567635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ube 21"/>
          <p:cNvSpPr/>
          <p:nvPr/>
        </p:nvSpPr>
        <p:spPr>
          <a:xfrm>
            <a:off x="883444" y="3885804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ube 22"/>
          <p:cNvSpPr/>
          <p:nvPr/>
        </p:nvSpPr>
        <p:spPr>
          <a:xfrm>
            <a:off x="889397" y="3184526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ube 23"/>
          <p:cNvSpPr/>
          <p:nvPr/>
        </p:nvSpPr>
        <p:spPr>
          <a:xfrm>
            <a:off x="895350" y="2502694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ube 24"/>
          <p:cNvSpPr/>
          <p:nvPr/>
        </p:nvSpPr>
        <p:spPr>
          <a:xfrm>
            <a:off x="1702594" y="4566841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be 25"/>
          <p:cNvSpPr/>
          <p:nvPr/>
        </p:nvSpPr>
        <p:spPr>
          <a:xfrm>
            <a:off x="1708547" y="3885010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ube 26"/>
          <p:cNvSpPr/>
          <p:nvPr/>
        </p:nvSpPr>
        <p:spPr>
          <a:xfrm>
            <a:off x="1714500" y="3183732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ube 27"/>
          <p:cNvSpPr/>
          <p:nvPr/>
        </p:nvSpPr>
        <p:spPr>
          <a:xfrm>
            <a:off x="1720453" y="2501900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ube 28"/>
          <p:cNvSpPr/>
          <p:nvPr/>
        </p:nvSpPr>
        <p:spPr>
          <a:xfrm>
            <a:off x="2503885" y="4566841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ube 29"/>
          <p:cNvSpPr/>
          <p:nvPr/>
        </p:nvSpPr>
        <p:spPr>
          <a:xfrm>
            <a:off x="2509838" y="3885010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be 30"/>
          <p:cNvSpPr/>
          <p:nvPr/>
        </p:nvSpPr>
        <p:spPr>
          <a:xfrm>
            <a:off x="2515791" y="3183732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ube 31"/>
          <p:cNvSpPr/>
          <p:nvPr/>
        </p:nvSpPr>
        <p:spPr>
          <a:xfrm>
            <a:off x="2521744" y="2501900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ube 32"/>
          <p:cNvSpPr/>
          <p:nvPr/>
        </p:nvSpPr>
        <p:spPr>
          <a:xfrm>
            <a:off x="3328988" y="4566047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ube 33"/>
          <p:cNvSpPr/>
          <p:nvPr/>
        </p:nvSpPr>
        <p:spPr>
          <a:xfrm>
            <a:off x="3334941" y="3884216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ube 34"/>
          <p:cNvSpPr/>
          <p:nvPr/>
        </p:nvSpPr>
        <p:spPr>
          <a:xfrm>
            <a:off x="3340894" y="3182938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ube 35"/>
          <p:cNvSpPr/>
          <p:nvPr/>
        </p:nvSpPr>
        <p:spPr>
          <a:xfrm>
            <a:off x="3346847" y="2501106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ube 37"/>
          <p:cNvSpPr/>
          <p:nvPr/>
        </p:nvSpPr>
        <p:spPr>
          <a:xfrm>
            <a:off x="8185548" y="3804047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ube 38"/>
          <p:cNvSpPr/>
          <p:nvPr/>
        </p:nvSpPr>
        <p:spPr>
          <a:xfrm>
            <a:off x="8197454" y="3065463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ube 40"/>
          <p:cNvSpPr/>
          <p:nvPr/>
        </p:nvSpPr>
        <p:spPr>
          <a:xfrm>
            <a:off x="9024939" y="3760787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ube 41"/>
          <p:cNvSpPr/>
          <p:nvPr/>
        </p:nvSpPr>
        <p:spPr>
          <a:xfrm>
            <a:off x="9026129" y="3064669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ube 45"/>
          <p:cNvSpPr/>
          <p:nvPr/>
        </p:nvSpPr>
        <p:spPr>
          <a:xfrm>
            <a:off x="10403682" y="3383756"/>
            <a:ext cx="850106" cy="76438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673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9"/>
            <a:ext cx="12192000" cy="6858000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>
          <a:xfrm>
            <a:off x="8289120" y="4647675"/>
            <a:ext cx="378624" cy="388398"/>
          </a:xfrm>
          <a:prstGeom prst="rightBrac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/>
          <p:cNvSpPr/>
          <p:nvPr/>
        </p:nvSpPr>
        <p:spPr>
          <a:xfrm>
            <a:off x="7933123" y="4262183"/>
            <a:ext cx="378624" cy="388398"/>
          </a:xfrm>
          <a:prstGeom prst="rightBrace">
            <a:avLst>
              <a:gd name="adj1" fmla="val 4560"/>
              <a:gd name="adj2" fmla="val 5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>
            <a:off x="7554499" y="3853148"/>
            <a:ext cx="378624" cy="388398"/>
          </a:xfrm>
          <a:prstGeom prst="rightBrace">
            <a:avLst>
              <a:gd name="adj1" fmla="val 4560"/>
              <a:gd name="adj2" fmla="val 5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/>
          <p:cNvSpPr/>
          <p:nvPr/>
        </p:nvSpPr>
        <p:spPr>
          <a:xfrm>
            <a:off x="7256843" y="3444113"/>
            <a:ext cx="378624" cy="388398"/>
          </a:xfrm>
          <a:prstGeom prst="rightBrace">
            <a:avLst>
              <a:gd name="adj1" fmla="val 4560"/>
              <a:gd name="adj2" fmla="val 5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>
            <a:off x="7675943" y="3165554"/>
            <a:ext cx="378624" cy="388398"/>
          </a:xfrm>
          <a:prstGeom prst="rightBrace">
            <a:avLst>
              <a:gd name="adj1" fmla="val 4560"/>
              <a:gd name="adj2" fmla="val 5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/>
          <p:cNvSpPr/>
          <p:nvPr/>
        </p:nvSpPr>
        <p:spPr>
          <a:xfrm>
            <a:off x="7404466" y="2794048"/>
            <a:ext cx="378624" cy="388398"/>
          </a:xfrm>
          <a:prstGeom prst="rightBrace">
            <a:avLst>
              <a:gd name="adj1" fmla="val 4560"/>
              <a:gd name="adj2" fmla="val 5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/>
          <p:cNvSpPr/>
          <p:nvPr/>
        </p:nvSpPr>
        <p:spPr>
          <a:xfrm>
            <a:off x="7232997" y="2474516"/>
            <a:ext cx="378624" cy="388398"/>
          </a:xfrm>
          <a:prstGeom prst="rightBrace">
            <a:avLst>
              <a:gd name="adj1" fmla="val 4560"/>
              <a:gd name="adj2" fmla="val 5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e 11"/>
          <p:cNvSpPr/>
          <p:nvPr/>
        </p:nvSpPr>
        <p:spPr>
          <a:xfrm>
            <a:off x="6963916" y="2142300"/>
            <a:ext cx="378624" cy="388398"/>
          </a:xfrm>
          <a:prstGeom prst="rightBrace">
            <a:avLst>
              <a:gd name="adj1" fmla="val 4560"/>
              <a:gd name="adj2" fmla="val 5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/>
          <p:cNvSpPr/>
          <p:nvPr/>
        </p:nvSpPr>
        <p:spPr>
          <a:xfrm>
            <a:off x="7365187" y="1893491"/>
            <a:ext cx="378624" cy="388398"/>
          </a:xfrm>
          <a:prstGeom prst="rightBrace">
            <a:avLst>
              <a:gd name="adj1" fmla="val 4560"/>
              <a:gd name="adj2" fmla="val 5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707722" y="4635405"/>
            <a:ext cx="3679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mtClean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Высота каждого уровня одинакова </a:t>
            </a:r>
            <a:endParaRPr lang="en-US" dirty="0">
              <a:ln>
                <a:solidFill>
                  <a:schemeClr val="tx1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15" name="Right Brace 14"/>
          <p:cNvSpPr/>
          <p:nvPr/>
        </p:nvSpPr>
        <p:spPr>
          <a:xfrm rot="5400000">
            <a:off x="4075814" y="1986312"/>
            <a:ext cx="402832" cy="6668782"/>
          </a:xfrm>
          <a:prstGeom prst="rightBrac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942839" y="5542817"/>
            <a:ext cx="6861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Основание пирамиды кратно высоте уровня, и все 4 стороны равны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02314" y="427192"/>
            <a:ext cx="3377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Основание каждого последующего уровня на единицу меньше предыдущего: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135696" y="1907439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135695" y="2564365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9135694" y="3185650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9839383" y="1918564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9839382" y="2575490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9839381" y="3196775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10532276" y="1937747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532277" y="2588514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0532276" y="3209799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9468433" y="2173354"/>
            <a:ext cx="604837" cy="54292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9468434" y="2824121"/>
            <a:ext cx="604837" cy="54292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0161326" y="2163082"/>
            <a:ext cx="604837" cy="54292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161327" y="2813849"/>
            <a:ext cx="604837" cy="54292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9832190" y="2491412"/>
            <a:ext cx="604837" cy="54292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9049333" y="5184555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9770851" y="5187689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0512560" y="5184555"/>
            <a:ext cx="604837" cy="5429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9419847" y="4561506"/>
            <a:ext cx="604837" cy="54292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0136061" y="4561506"/>
            <a:ext cx="604837" cy="54292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9827960" y="3959975"/>
            <a:ext cx="604837" cy="54292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8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Задача: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619" y="1825625"/>
            <a:ext cx="10975181" cy="4351338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Программа спрашивает «сколько уровней у пирамиды (целое)?». Пользователь вводит сколько уровней.</a:t>
            </a:r>
          </a:p>
          <a:p>
            <a:r>
              <a:rPr lang="ru-RU" dirty="0" smtClean="0"/>
              <a:t>Программа спрашивает «какова высота уровня пирамиды (целое)?». Пользователь вводит какова высота уровня. </a:t>
            </a:r>
            <a:endParaRPr lang="ru-RU" dirty="0" smtClean="0"/>
          </a:p>
          <a:p>
            <a:r>
              <a:rPr lang="ru-RU" dirty="0" smtClean="0"/>
              <a:t>Программа «спрашивает сколько есть камня (дробное)?». </a:t>
            </a:r>
            <a:r>
              <a:rPr lang="ru-RU" dirty="0" smtClean="0"/>
              <a:t>Пользователь вводит сколько есть камня.</a:t>
            </a:r>
            <a:endParaRPr lang="ru-RU" dirty="0" smtClean="0"/>
          </a:p>
          <a:p>
            <a:r>
              <a:rPr lang="ru-RU" dirty="0" smtClean="0"/>
              <a:t>Программа говорит, можно ли из имеющегося количества камня построить такую пирамиду.</a:t>
            </a:r>
          </a:p>
          <a:p>
            <a:pPr lvl="1"/>
            <a:r>
              <a:rPr lang="ru-RU" dirty="0" smtClean="0"/>
              <a:t>Если можно, то программа говорит сколько камня будет использовано и сколько останется</a:t>
            </a:r>
          </a:p>
          <a:p>
            <a:pPr lvl="1"/>
            <a:r>
              <a:rPr lang="ru-RU" dirty="0" smtClean="0"/>
              <a:t>Если нельзя, то программа говорит сколько нужно, и сколько не хватает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Контрольный пример: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Количество уровней: 3</a:t>
            </a:r>
          </a:p>
          <a:p>
            <a:r>
              <a:rPr lang="ru-RU" dirty="0" smtClean="0"/>
              <a:t>Высота грани: 3</a:t>
            </a:r>
          </a:p>
          <a:p>
            <a:r>
              <a:rPr lang="ru-RU" dirty="0" smtClean="0"/>
              <a:t>Есть камня: 400</a:t>
            </a:r>
          </a:p>
          <a:p>
            <a:r>
              <a:rPr lang="ru-RU" dirty="0" smtClean="0"/>
              <a:t>Ответ: да, можно. Нужно 378, останется 22.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4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292</Words>
  <Application>Microsoft Macintosh PowerPoint</Application>
  <PresentationFormat>Widescreen</PresentationFormat>
  <Paragraphs>34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PowerPoint Presentation</vt:lpstr>
      <vt:lpstr>В Чичен-Ице у Кецалькоатля такие дела:</vt:lpstr>
      <vt:lpstr>PowerPoint Presentation</vt:lpstr>
      <vt:lpstr>Единицы измерения:</vt:lpstr>
      <vt:lpstr>PowerPoint Presentation</vt:lpstr>
      <vt:lpstr>Пирамиду можно собрать из кубиков:</vt:lpstr>
      <vt:lpstr>PowerPoint Presentation</vt:lpstr>
      <vt:lpstr>Задача:</vt:lpstr>
      <vt:lpstr>Контрольный пример:</vt:lpstr>
      <vt:lpstr>Возможные ачивки: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Denis Petelin</dc:creator>
  <cp:lastModifiedBy>Denis Petelin</cp:lastModifiedBy>
  <cp:revision>9</cp:revision>
  <dcterms:created xsi:type="dcterms:W3CDTF">2017-02-16T14:52:05Z</dcterms:created>
  <dcterms:modified xsi:type="dcterms:W3CDTF">2017-02-16T18:05:36Z</dcterms:modified>
</cp:coreProperties>
</file>

<file path=docProps/thumbnail.jpeg>
</file>